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2"/>
  </p:sldMasterIdLst>
  <p:notesMasterIdLst>
    <p:notesMasterId r:id="rId22"/>
  </p:notesMasterIdLst>
  <p:sldIdLst>
    <p:sldId id="272" r:id="rId3"/>
    <p:sldId id="275" r:id="rId4"/>
    <p:sldId id="273" r:id="rId5"/>
    <p:sldId id="274" r:id="rId6"/>
    <p:sldId id="280" r:id="rId7"/>
    <p:sldId id="297" r:id="rId8"/>
    <p:sldId id="300" r:id="rId9"/>
    <p:sldId id="301" r:id="rId10"/>
    <p:sldId id="281" r:id="rId11"/>
    <p:sldId id="277" r:id="rId12"/>
    <p:sldId id="302" r:id="rId13"/>
    <p:sldId id="291" r:id="rId14"/>
    <p:sldId id="296" r:id="rId15"/>
    <p:sldId id="303" r:id="rId16"/>
    <p:sldId id="304" r:id="rId17"/>
    <p:sldId id="298" r:id="rId18"/>
    <p:sldId id="299" r:id="rId19"/>
    <p:sldId id="295" r:id="rId20"/>
    <p:sldId id="30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46D69A-AA0F-4F17-B44E-8960DA06BD3F}" type="datetime1">
              <a:rPr lang="en-US" smtClean="0"/>
              <a:t>4/27/2015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US" smtClean="0"/>
              <a:t>#VSOLoadTest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478B93E-991B-486F-AAC1-E5A7D3DE29D9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 b="0" i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#VSOLoadTest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14746"/>
            <a:ext cx="10972800" cy="47098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611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2" y="1371600"/>
            <a:ext cx="4190688" cy="315595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</a:t>
            </a:r>
            <a:r>
              <a:rPr lang="en-US" dirty="0" err="1" smtClean="0"/>
              <a:t>Benvegnù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Cloud Load Testing </a:t>
            </a:r>
            <a:br>
              <a:rPr lang="en-US" dirty="0" smtClean="0"/>
            </a:br>
            <a:r>
              <a:rPr lang="en-US" dirty="0" smtClean="0"/>
              <a:t>con VSO</a:t>
            </a:r>
            <a:endParaRPr lang="en-US" dirty="0"/>
          </a:p>
        </p:txBody>
      </p:sp>
      <p:pic>
        <p:nvPicPr>
          <p:cNvPr id="7" name="Picture 2" descr="C:\Users\davide.benvegnu\Downloads\Logo DotNetToscana\DOT NET TOSCANA AUTORING\DNT_LOGO_ORIZON_500PX1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16" y="4981136"/>
            <a:ext cx="3046784" cy="115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93" y="5090183"/>
            <a:ext cx="2298413" cy="9396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6387" y="5359970"/>
            <a:ext cx="1939245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2000" dirty="0" smtClean="0"/>
              <a:t>#</a:t>
            </a:r>
            <a:r>
              <a:rPr lang="it-IT" sz="2000" dirty="0" err="1" smtClean="0"/>
              <a:t>VSOLoadTest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Versione semplice del test di carico</a:t>
            </a:r>
          </a:p>
          <a:p>
            <a:r>
              <a:rPr lang="it-IT" dirty="0"/>
              <a:t>Eseguibile e configurabile direttamente da Web</a:t>
            </a:r>
          </a:p>
          <a:p>
            <a:endParaRPr lang="it-IT" dirty="0"/>
          </a:p>
          <a:p>
            <a:r>
              <a:rPr lang="it-IT" dirty="0"/>
              <a:t>Test su singola pagina</a:t>
            </a:r>
          </a:p>
          <a:p>
            <a:r>
              <a:rPr lang="it-IT" dirty="0"/>
              <a:t>Risultati:</a:t>
            </a:r>
          </a:p>
          <a:p>
            <a:pPr lvl="1"/>
            <a:r>
              <a:rPr lang="it-IT" dirty="0"/>
              <a:t>Tempi medi risposta</a:t>
            </a:r>
          </a:p>
          <a:p>
            <a:pPr lvl="1"/>
            <a:r>
              <a:rPr lang="it-IT" dirty="0"/>
              <a:t>Richieste al secondo</a:t>
            </a:r>
          </a:p>
          <a:p>
            <a:pPr lvl="1"/>
            <a:r>
              <a:rPr lang="it-IT" dirty="0"/>
              <a:t>Eventuali errori</a:t>
            </a:r>
          </a:p>
          <a:p>
            <a:pPr lvl="1"/>
            <a:r>
              <a:rPr lang="it-IT" dirty="0"/>
              <a:t>Visibili in “</a:t>
            </a:r>
            <a:r>
              <a:rPr lang="it-IT" dirty="0" err="1"/>
              <a:t>near</a:t>
            </a:r>
            <a:r>
              <a:rPr lang="it-IT" dirty="0"/>
              <a:t> real-time” e invio report via </a:t>
            </a:r>
            <a:r>
              <a:rPr lang="it-IT" dirty="0" smtClean="0"/>
              <a:t>mail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Visual Studio Online…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Cloud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/>
              <a:t>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Demo: </a:t>
            </a:r>
            <a:r>
              <a:rPr lang="it-IT" dirty="0"/>
              <a:t>test con VSO 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065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Cloud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 dirty="0"/>
              <a:t>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di carico con </a:t>
            </a:r>
            <a:r>
              <a:rPr lang="it-IT" dirty="0" smtClean="0"/>
              <a:t>VSO + VS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2302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/>
              <a:t>Richiede Visual Studio Ultimate / Enterprise</a:t>
            </a:r>
          </a:p>
          <a:p>
            <a:endParaRPr lang="it-IT" dirty="0"/>
          </a:p>
          <a:p>
            <a:r>
              <a:rPr lang="it-IT" dirty="0"/>
              <a:t>Multi pagina</a:t>
            </a:r>
          </a:p>
          <a:p>
            <a:r>
              <a:rPr lang="it-IT" dirty="0" err="1"/>
              <a:t>Step</a:t>
            </a:r>
            <a:r>
              <a:rPr lang="it-IT" dirty="0"/>
              <a:t> by </a:t>
            </a:r>
            <a:r>
              <a:rPr lang="it-IT" dirty="0" err="1"/>
              <a:t>step</a:t>
            </a:r>
            <a:r>
              <a:rPr lang="it-IT" dirty="0"/>
              <a:t> registrabile</a:t>
            </a:r>
          </a:p>
          <a:p>
            <a:r>
              <a:rPr lang="it-IT" dirty="0"/>
              <a:t>Configurabile e personalizzabile</a:t>
            </a:r>
          </a:p>
          <a:p>
            <a:r>
              <a:rPr lang="it-IT" dirty="0"/>
              <a:t>Visione completa delle performance applicative in condizioni di carico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Visual Studio…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Creare un progetto “Web Performance and </a:t>
            </a:r>
            <a:r>
              <a:rPr lang="it-IT" dirty="0" err="1"/>
              <a:t>Load</a:t>
            </a:r>
            <a:r>
              <a:rPr lang="it-IT" dirty="0"/>
              <a:t> Test”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Registrare </a:t>
            </a:r>
            <a:r>
              <a:rPr lang="it-IT" dirty="0" err="1"/>
              <a:t>step</a:t>
            </a:r>
            <a:r>
              <a:rPr lang="it-IT" dirty="0"/>
              <a:t> ad azioni da compiere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Se vengono rilevati parametri dinamici, modulo per inserimento valori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Possibile impostare le soglie ed i valori del test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A questo test associare un </a:t>
            </a:r>
            <a:r>
              <a:rPr lang="it-IT" dirty="0" err="1"/>
              <a:t>Load</a:t>
            </a:r>
            <a:r>
              <a:rPr lang="it-IT" dirty="0"/>
              <a:t> Test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Far puntare il </a:t>
            </a:r>
            <a:r>
              <a:rPr lang="it-IT" dirty="0" err="1"/>
              <a:t>Load</a:t>
            </a:r>
            <a:r>
              <a:rPr lang="it-IT" dirty="0"/>
              <a:t> Test all’account VSO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Creazione</a:t>
            </a:r>
            <a:r>
              <a:rPr lang="en-US" dirty="0" smtClean="0"/>
              <a:t> di un Load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53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Cloud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/>
              <a:t>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Demo: test con VSO e VS</a:t>
            </a:r>
            <a:endParaRPr lang="it-IT" dirty="0"/>
          </a:p>
        </p:txBody>
      </p:sp>
      <p:pic>
        <p:nvPicPr>
          <p:cNvPr id="5" name="Picture 2" descr="http://www.billtrust.com/sites/default/files/content-images/demo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822" y="3231718"/>
            <a:ext cx="3124633" cy="312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743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Cloud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 dirty="0"/>
              <a:t>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Cloud </a:t>
            </a:r>
            <a:r>
              <a:rPr lang="it-IT" dirty="0" err="1" smtClean="0"/>
              <a:t>Load</a:t>
            </a:r>
            <a:r>
              <a:rPr lang="it-IT" dirty="0" smtClean="0"/>
              <a:t> Test API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4734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/>
              <a:t>Set di API </a:t>
            </a:r>
            <a:r>
              <a:rPr lang="it-IT" dirty="0" err="1"/>
              <a:t>Rest</a:t>
            </a:r>
            <a:endParaRPr lang="it-IT" dirty="0"/>
          </a:p>
          <a:p>
            <a:r>
              <a:rPr lang="it-IT" dirty="0"/>
              <a:t>Consentono di automatizzare il processo di test</a:t>
            </a:r>
          </a:p>
          <a:p>
            <a:r>
              <a:rPr lang="it-IT" dirty="0"/>
              <a:t>Necessitano delle Alternate </a:t>
            </a:r>
            <a:r>
              <a:rPr lang="it-IT" dirty="0" err="1"/>
              <a:t>Credentials</a:t>
            </a:r>
            <a:endParaRPr lang="it-IT" dirty="0"/>
          </a:p>
          <a:p>
            <a:r>
              <a:rPr lang="it-IT" dirty="0"/>
              <a:t>Operazioni possibili:</a:t>
            </a:r>
          </a:p>
          <a:p>
            <a:pPr lvl="1"/>
            <a:r>
              <a:rPr lang="it-IT" dirty="0"/>
              <a:t>Creare, lanciare e stoppare </a:t>
            </a:r>
            <a:r>
              <a:rPr lang="it-IT" dirty="0" err="1"/>
              <a:t>Load</a:t>
            </a:r>
            <a:r>
              <a:rPr lang="it-IT" dirty="0"/>
              <a:t> Test </a:t>
            </a:r>
            <a:r>
              <a:rPr lang="it-IT" dirty="0" err="1"/>
              <a:t>run</a:t>
            </a:r>
            <a:endParaRPr lang="it-IT" dirty="0"/>
          </a:p>
          <a:p>
            <a:pPr lvl="1"/>
            <a:r>
              <a:rPr lang="it-IT" dirty="0"/>
              <a:t>Recuperare esiti, errori, messaggi</a:t>
            </a:r>
          </a:p>
          <a:p>
            <a:pPr lvl="1"/>
            <a:r>
              <a:rPr lang="it-IT" dirty="0"/>
              <a:t>Recuperare risultati e </a:t>
            </a:r>
            <a:r>
              <a:rPr lang="it-IT" dirty="0" smtClean="0"/>
              <a:t>metriche</a:t>
            </a:r>
          </a:p>
          <a:p>
            <a:pPr lvl="1"/>
            <a:endParaRPr lang="it-IT" dirty="0" smtClean="0"/>
          </a:p>
          <a:p>
            <a:pPr marL="27432" indent="0" algn="ctr">
              <a:buNone/>
            </a:pPr>
            <a:r>
              <a:rPr lang="de-DE" sz="2000" dirty="0"/>
              <a:t>VERB    https://</a:t>
            </a:r>
            <a:r>
              <a:rPr lang="de-DE" sz="2000" i="1" dirty="0"/>
              <a:t>{account}</a:t>
            </a:r>
            <a:r>
              <a:rPr lang="de-DE" sz="2000" dirty="0"/>
              <a:t>.visualstudio.com/_apis/clt/</a:t>
            </a:r>
            <a:r>
              <a:rPr lang="de-DE" sz="2000" i="1" dirty="0"/>
              <a:t>{resource}</a:t>
            </a:r>
            <a:r>
              <a:rPr lang="de-DE" sz="2000" dirty="0"/>
              <a:t> [/</a:t>
            </a:r>
            <a:r>
              <a:rPr lang="de-DE" sz="2000" i="1" dirty="0"/>
              <a:t>{</a:t>
            </a:r>
            <a:r>
              <a:rPr lang="de-DE" sz="2000" i="1" dirty="0" err="1"/>
              <a:t>options</a:t>
            </a:r>
            <a:r>
              <a:rPr lang="de-DE" sz="2000" i="1" dirty="0"/>
              <a:t>}</a:t>
            </a:r>
            <a:r>
              <a:rPr lang="de-DE" sz="2000" dirty="0"/>
              <a:t>]</a:t>
            </a:r>
          </a:p>
          <a:p>
            <a:pPr marL="393192" lvl="1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Titolo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77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Con VSO possiamo fare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Direttamente dal portale web di VSO</a:t>
            </a:r>
          </a:p>
          <a:p>
            <a:pPr lvl="1"/>
            <a:r>
              <a:rPr lang="it-IT" dirty="0" smtClean="0"/>
              <a:t>Scenari </a:t>
            </a:r>
            <a:r>
              <a:rPr lang="it-IT" dirty="0"/>
              <a:t>semplici, Singola pagina</a:t>
            </a:r>
          </a:p>
          <a:p>
            <a:pPr lvl="1"/>
            <a:r>
              <a:rPr lang="it-IT" dirty="0" smtClean="0"/>
              <a:t>Pochi </a:t>
            </a:r>
            <a:r>
              <a:rPr lang="it-IT" dirty="0"/>
              <a:t>risultati</a:t>
            </a:r>
          </a:p>
          <a:p>
            <a:endParaRPr lang="it-IT" dirty="0"/>
          </a:p>
          <a:p>
            <a:r>
              <a:rPr lang="it-IT" dirty="0"/>
              <a:t>Con Visual Studio connesso a VSO</a:t>
            </a:r>
          </a:p>
          <a:p>
            <a:pPr lvl="1"/>
            <a:r>
              <a:rPr lang="it-IT" dirty="0" smtClean="0"/>
              <a:t>Test </a:t>
            </a:r>
            <a:r>
              <a:rPr lang="it-IT" dirty="0"/>
              <a:t>completi, personalizzabili, registrabili</a:t>
            </a:r>
          </a:p>
          <a:p>
            <a:endParaRPr lang="it-IT" dirty="0"/>
          </a:p>
          <a:p>
            <a:r>
              <a:rPr lang="it-IT" dirty="0"/>
              <a:t>Automatizzabile via API </a:t>
            </a:r>
            <a:r>
              <a:rPr lang="it-IT" dirty="0" err="1"/>
              <a:t>Rest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smtClean="0"/>
              <a:t>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5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Microsoft websites:</a:t>
            </a:r>
          </a:p>
          <a:p>
            <a:pPr lvl="1"/>
            <a:r>
              <a:rPr lang="en-US" dirty="0"/>
              <a:t>http://www.visualstudio.com/explore/app-lifecycle-management-vs</a:t>
            </a:r>
          </a:p>
          <a:p>
            <a:pPr lvl="1"/>
            <a:r>
              <a:rPr lang="en-US" dirty="0"/>
              <a:t>http://msdn.microsoft.com/vstudio/ff637362.aspx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Visual Studio ALM Rangers:</a:t>
            </a:r>
          </a:p>
          <a:p>
            <a:pPr lvl="1"/>
            <a:r>
              <a:rPr lang="en-US" dirty="0"/>
              <a:t>http://aka.ms/vsarsolutions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Blog</a:t>
            </a:r>
          </a:p>
          <a:p>
            <a:pPr lvl="1"/>
            <a:r>
              <a:rPr lang="en-US" dirty="0" smtClean="0"/>
              <a:t>http://blog.dbtek.it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GetLatestVersion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http://www.getlatestversion.it/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3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DAVIDE BENVEGNU’</a:t>
            </a:r>
          </a:p>
          <a:p>
            <a:pPr lvl="1"/>
            <a:r>
              <a:rPr lang="en-US" i="1" strike="sngStrike" dirty="0">
                <a:solidFill>
                  <a:schemeClr val="bg1">
                    <a:lumMod val="65000"/>
                  </a:schemeClr>
                </a:solidFill>
              </a:rPr>
              <a:t>International Development Manager – Aruba.it</a:t>
            </a:r>
          </a:p>
          <a:p>
            <a:pPr lvl="1"/>
            <a:r>
              <a:rPr lang="en-US" dirty="0"/>
              <a:t>Managing Director &amp; CTO – </a:t>
            </a:r>
            <a:r>
              <a:rPr lang="en-US" dirty="0" err="1"/>
              <a:t>DBTek</a:t>
            </a:r>
            <a:r>
              <a:rPr lang="en-US" dirty="0"/>
              <a:t> Ltd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Microsoft MVP in Visual Studio ALM</a:t>
            </a:r>
          </a:p>
          <a:p>
            <a:pPr lvl="1"/>
            <a:r>
              <a:rPr lang="en-US" dirty="0" smtClean="0"/>
              <a:t>Speaker </a:t>
            </a:r>
            <a:r>
              <a:rPr lang="en-US" dirty="0"/>
              <a:t>a </a:t>
            </a:r>
            <a:r>
              <a:rPr lang="en-US" dirty="0" err="1"/>
              <a:t>eventi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</a:t>
            </a:r>
            <a:r>
              <a:rPr lang="en-US" i="1" dirty="0"/>
              <a:t>(Community Days, SMAU, Festival ICT</a:t>
            </a:r>
            <a:r>
              <a:rPr lang="en-US" i="1" dirty="0" smtClean="0"/>
              <a:t>…)</a:t>
            </a:r>
          </a:p>
          <a:p>
            <a:pPr lvl="1"/>
            <a:r>
              <a:rPr lang="en-US" dirty="0"/>
              <a:t>Trainer </a:t>
            </a:r>
            <a:r>
              <a:rPr lang="en-US" i="1" dirty="0" smtClean="0"/>
              <a:t>(</a:t>
            </a:r>
            <a:r>
              <a:rPr lang="en-US" i="1" dirty="0" err="1" smtClean="0"/>
              <a:t>corsi</a:t>
            </a:r>
            <a:r>
              <a:rPr lang="en-US" i="1" dirty="0" smtClean="0"/>
              <a:t> </a:t>
            </a:r>
            <a:r>
              <a:rPr lang="en-US" i="1" dirty="0" err="1"/>
              <a:t>su</a:t>
            </a:r>
            <a:r>
              <a:rPr lang="en-US" i="1" dirty="0"/>
              <a:t> Microsoft Virtual Academy - bit.ly/MVAVSOIT)</a:t>
            </a:r>
            <a:endParaRPr lang="en-US" i="1" dirty="0" smtClean="0"/>
          </a:p>
          <a:p>
            <a:pPr lvl="1"/>
            <a:r>
              <a:rPr lang="en-US" dirty="0" err="1"/>
              <a:t>Membro</a:t>
            </a:r>
            <a:r>
              <a:rPr lang="en-US" dirty="0"/>
              <a:t> di </a:t>
            </a:r>
            <a:r>
              <a:rPr lang="en-US" dirty="0" err="1" smtClean="0"/>
              <a:t>DotNetToscana</a:t>
            </a:r>
            <a:r>
              <a:rPr lang="en-US" dirty="0" smtClean="0"/>
              <a:t> e </a:t>
            </a:r>
            <a:r>
              <a:rPr lang="en-US" dirty="0" err="1" smtClean="0"/>
              <a:t>GetLatestVersion</a:t>
            </a:r>
            <a:endParaRPr lang="en-US" dirty="0" smtClean="0"/>
          </a:p>
          <a:p>
            <a:pPr lvl="1"/>
            <a:r>
              <a:rPr lang="it-IT" smtClean="0"/>
              <a:t>3 </a:t>
            </a:r>
            <a:r>
              <a:rPr lang="it-IT" dirty="0"/>
              <a:t>articoli come Guest Post </a:t>
            </a:r>
            <a:r>
              <a:rPr lang="it-IT" dirty="0" smtClean="0"/>
              <a:t>MSDN</a:t>
            </a:r>
          </a:p>
          <a:p>
            <a:pPr marL="393192" lvl="1" indent="0" algn="ctr">
              <a:buNone/>
            </a:pPr>
            <a:r>
              <a:rPr lang="en-US" sz="2200" dirty="0"/>
              <a:t>@</a:t>
            </a:r>
            <a:r>
              <a:rPr lang="en-US" sz="2200" dirty="0" err="1"/>
              <a:t>davidebenvegnu</a:t>
            </a:r>
            <a:r>
              <a:rPr lang="en-US" sz="2200" dirty="0"/>
              <a:t>  –  www.davidebenvegnu.com  –  blog.dbtek.it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</a:t>
            </a:r>
            <a:r>
              <a:rPr lang="en-US" dirty="0" err="1" smtClean="0"/>
              <a:t>sono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" r="38"/>
          <a:stretch>
            <a:fillRect/>
          </a:stretch>
        </p:blipFill>
        <p:spPr>
          <a:xfrm>
            <a:off x="9476400" y="787484"/>
            <a:ext cx="2106000" cy="210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400" y="2882016"/>
            <a:ext cx="2114476" cy="86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Test e </a:t>
            </a:r>
            <a:r>
              <a:rPr lang="it-IT" dirty="0" err="1" smtClean="0"/>
              <a:t>Load</a:t>
            </a:r>
            <a:r>
              <a:rPr lang="it-IT" dirty="0" smtClean="0"/>
              <a:t> test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Test di carico dal Web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smtClean="0"/>
              <a:t>Test di carico con Visual Studio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Cloud </a:t>
            </a:r>
            <a:r>
              <a:rPr lang="it-IT" dirty="0" err="1" smtClean="0"/>
              <a:t>Load</a:t>
            </a:r>
            <a:r>
              <a:rPr lang="it-IT" dirty="0" smtClean="0"/>
              <a:t> Test API</a:t>
            </a:r>
            <a:endParaRPr lang="it-IT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02/02/2015 – </a:t>
            </a:r>
            <a:r>
              <a:rPr lang="en-US" dirty="0" err="1" smtClean="0"/>
              <a:t>Introduzione</a:t>
            </a:r>
            <a:r>
              <a:rPr lang="en-US" dirty="0" smtClean="0"/>
              <a:t> a Visual Studio Online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02/03/2015</a:t>
            </a:r>
            <a:r>
              <a:rPr lang="it-IT" dirty="0"/>
              <a:t> </a:t>
            </a:r>
            <a:r>
              <a:rPr lang="en-US" dirty="0" smtClean="0"/>
              <a:t>– </a:t>
            </a:r>
            <a:r>
              <a:rPr lang="it-IT" dirty="0" smtClean="0"/>
              <a:t>Gestione </a:t>
            </a:r>
            <a:r>
              <a:rPr lang="it-IT" dirty="0"/>
              <a:t>del codice </a:t>
            </a:r>
            <a:r>
              <a:rPr lang="it-IT" dirty="0" smtClean="0"/>
              <a:t>sorgente </a:t>
            </a:r>
            <a:r>
              <a:rPr lang="it-IT" dirty="0"/>
              <a:t>con </a:t>
            </a:r>
            <a:r>
              <a:rPr lang="it-IT" dirty="0" smtClean="0"/>
              <a:t>Visual Studio 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13/04/2015 – Continuous Integration con Visual Studio Online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04/05/2015 – Cloud Load Testing con Visual Studio 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01/06/2015 – </a:t>
            </a:r>
            <a:r>
              <a:rPr lang="en-US" dirty="0" err="1" smtClean="0"/>
              <a:t>Integrare</a:t>
            </a:r>
            <a:r>
              <a:rPr lang="en-US" dirty="0" smtClean="0"/>
              <a:t> </a:t>
            </a:r>
            <a:r>
              <a:rPr lang="en-US" dirty="0"/>
              <a:t>Visual Studio Online: Rest API &amp; Service Hooks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Cloud </a:t>
            </a:r>
            <a:r>
              <a:rPr lang="it-IT" dirty="0" err="1" smtClean="0"/>
              <a:t>Load</a:t>
            </a:r>
            <a:r>
              <a:rPr lang="it-IT" dirty="0" smtClean="0"/>
              <a:t> </a:t>
            </a:r>
            <a:r>
              <a:rPr lang="it-IT" dirty="0" err="1" smtClean="0"/>
              <a:t>Testing</a:t>
            </a:r>
            <a:r>
              <a:rPr lang="it-IT" dirty="0" smtClean="0"/>
              <a:t> con Visual Studio Online</a:t>
            </a:r>
            <a:endParaRPr lang="it-IT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e </a:t>
            </a:r>
            <a:r>
              <a:rPr lang="it-IT" dirty="0" err="1" smtClean="0"/>
              <a:t>Load</a:t>
            </a:r>
            <a:r>
              <a:rPr lang="it-IT" dirty="0" smtClean="0"/>
              <a:t> test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39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/>
              <a:t>test</a:t>
            </a:r>
          </a:p>
          <a:p>
            <a:r>
              <a:rPr lang="en-US" dirty="0"/>
              <a:t>Test di </a:t>
            </a:r>
            <a:r>
              <a:rPr lang="en-US" dirty="0" err="1"/>
              <a:t>processo</a:t>
            </a:r>
            <a:r>
              <a:rPr lang="en-US" dirty="0"/>
              <a:t> (CUIT)</a:t>
            </a:r>
          </a:p>
          <a:p>
            <a:r>
              <a:rPr lang="en-US" dirty="0"/>
              <a:t>Web Performance test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Tipi di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1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Requisiti:</a:t>
            </a:r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dirty="0"/>
              <a:t>Sottoscrizione MSDN Ultimate / Enterprise</a:t>
            </a:r>
          </a:p>
          <a:p>
            <a:endParaRPr lang="it-IT" dirty="0"/>
          </a:p>
          <a:p>
            <a:r>
              <a:rPr lang="it-IT" dirty="0"/>
              <a:t>Visual Studio 2013 Ultimate o superiori*</a:t>
            </a:r>
          </a:p>
          <a:p>
            <a:endParaRPr lang="it-IT" dirty="0"/>
          </a:p>
          <a:p>
            <a:r>
              <a:rPr lang="it-IT" dirty="0"/>
              <a:t>L’applicazione da testare deve essere raggiungibile da internet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di </a:t>
            </a:r>
            <a:r>
              <a:rPr lang="en-US" dirty="0" err="1" smtClean="0"/>
              <a:t>carico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489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Caratteristiche:</a:t>
            </a:r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dirty="0"/>
              <a:t>Lab di test creato nel </a:t>
            </a:r>
            <a:r>
              <a:rPr lang="it-IT" dirty="0" err="1"/>
              <a:t>cloud</a:t>
            </a:r>
            <a:endParaRPr lang="it-IT" dirty="0"/>
          </a:p>
          <a:p>
            <a:r>
              <a:rPr lang="it-IT" dirty="0"/>
              <a:t>Up-Scale e Down-Scale secondo necessità</a:t>
            </a:r>
          </a:p>
          <a:p>
            <a:pPr lvl="1"/>
            <a:r>
              <a:rPr lang="it-IT" dirty="0"/>
              <a:t>Fino a 100 core</a:t>
            </a:r>
          </a:p>
          <a:p>
            <a:endParaRPr lang="it-IT" dirty="0"/>
          </a:p>
          <a:p>
            <a:r>
              <a:rPr lang="it-IT" dirty="0" smtClean="0"/>
              <a:t>20,000 minuti </a:t>
            </a:r>
            <a:r>
              <a:rPr lang="it-IT" dirty="0"/>
              <a:t>al mese (gratis)</a:t>
            </a:r>
          </a:p>
          <a:p>
            <a:pPr lvl="1"/>
            <a:r>
              <a:rPr lang="it-IT" dirty="0"/>
              <a:t>Sono “</a:t>
            </a:r>
            <a:r>
              <a:rPr lang="it-IT" dirty="0" err="1"/>
              <a:t>virtual</a:t>
            </a:r>
            <a:r>
              <a:rPr lang="it-IT" dirty="0"/>
              <a:t> </a:t>
            </a:r>
            <a:r>
              <a:rPr lang="it-IT" dirty="0" err="1"/>
              <a:t>user</a:t>
            </a:r>
            <a:r>
              <a:rPr lang="it-IT" dirty="0"/>
              <a:t> minutes”</a:t>
            </a:r>
          </a:p>
          <a:p>
            <a:pPr lvl="2"/>
            <a:r>
              <a:rPr lang="it-IT" dirty="0"/>
              <a:t>1 test da 2 minuti con 250 </a:t>
            </a:r>
            <a:r>
              <a:rPr lang="it-IT" dirty="0" err="1"/>
              <a:t>virtual</a:t>
            </a:r>
            <a:r>
              <a:rPr lang="it-IT" dirty="0"/>
              <a:t> </a:t>
            </a:r>
            <a:r>
              <a:rPr lang="it-IT" dirty="0" err="1"/>
              <a:t>user</a:t>
            </a:r>
            <a:r>
              <a:rPr lang="it-IT" dirty="0"/>
              <a:t>  500 minuti</a:t>
            </a:r>
          </a:p>
          <a:p>
            <a:pPr lvl="1"/>
            <a:r>
              <a:rPr lang="it-IT" dirty="0"/>
              <a:t>Eventuali minuti aggiuntivi a pagamento</a:t>
            </a: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di </a:t>
            </a:r>
            <a:r>
              <a:rPr lang="en-US" dirty="0" err="1" smtClean="0"/>
              <a:t>carico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80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#VSOLoadTest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Cloud </a:t>
            </a:r>
            <a:r>
              <a:rPr lang="it-IT" dirty="0" err="1"/>
              <a:t>Load</a:t>
            </a:r>
            <a:r>
              <a:rPr lang="it-IT" dirty="0"/>
              <a:t> </a:t>
            </a:r>
            <a:r>
              <a:rPr lang="it-IT" dirty="0" err="1"/>
              <a:t>Testing</a:t>
            </a:r>
            <a:r>
              <a:rPr lang="it-IT" dirty="0"/>
              <a:t> con Visual Studio Online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di carico dal Web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0240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578</Words>
  <Application>Microsoft Office PowerPoint</Application>
  <PresentationFormat>Widescreen</PresentationFormat>
  <Paragraphs>145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Palatino Linotype</vt:lpstr>
      <vt:lpstr>Wingdings 2</vt:lpstr>
      <vt:lpstr>Presentation on brainstorming</vt:lpstr>
      <vt:lpstr>Cloud Load Testing  con VSO</vt:lpstr>
      <vt:lpstr>Chi sono</vt:lpstr>
      <vt:lpstr>Agenda</vt:lpstr>
      <vt:lpstr>Serie</vt:lpstr>
      <vt:lpstr>Test e Load test</vt:lpstr>
      <vt:lpstr>Tipi di test</vt:lpstr>
      <vt:lpstr>Test di carico</vt:lpstr>
      <vt:lpstr>Test di carico</vt:lpstr>
      <vt:lpstr>Test di carico dal Web</vt:lpstr>
      <vt:lpstr>Da Visual Studio Online…</vt:lpstr>
      <vt:lpstr>Demo: test con VSO </vt:lpstr>
      <vt:lpstr>Test di carico con VSO + VS</vt:lpstr>
      <vt:lpstr>Da Visual Studio…</vt:lpstr>
      <vt:lpstr>Creazione di un Load Test</vt:lpstr>
      <vt:lpstr>Demo: test con VSO e VS</vt:lpstr>
      <vt:lpstr>Cloud Load Test API</vt:lpstr>
      <vt:lpstr>Titolo</vt:lpstr>
      <vt:lpstr>Recap</vt:lpstr>
      <vt:lpstr>Riferimenti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2015-01-27T16:03:44Z</dcterms:created>
  <dcterms:modified xsi:type="dcterms:W3CDTF">2015-04-27T10:25:04Z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